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2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73" r:id="rId15"/>
    <p:sldId id="954" r:id="rId16"/>
    <p:sldId id="802" r:id="rId17"/>
    <p:sldId id="958" r:id="rId18"/>
    <p:sldId id="445" r:id="rId19"/>
    <p:sldId id="822" r:id="rId20"/>
    <p:sldId id="930" r:id="rId21"/>
    <p:sldId id="900" r:id="rId22"/>
    <p:sldId id="723" r:id="rId23"/>
    <p:sldId id="897" r:id="rId24"/>
    <p:sldId id="892" r:id="rId25"/>
    <p:sldId id="771" r:id="rId26"/>
    <p:sldId id="909" r:id="rId27"/>
    <p:sldId id="903" r:id="rId28"/>
    <p:sldId id="893" r:id="rId29"/>
    <p:sldId id="915" r:id="rId30"/>
    <p:sldId id="890" r:id="rId31"/>
    <p:sldId id="889" r:id="rId32"/>
    <p:sldId id="912" r:id="rId33"/>
    <p:sldId id="887" r:id="rId34"/>
    <p:sldId id="888" r:id="rId35"/>
    <p:sldId id="913" r:id="rId36"/>
    <p:sldId id="907" r:id="rId37"/>
    <p:sldId id="908" r:id="rId38"/>
    <p:sldId id="906" r:id="rId39"/>
    <p:sldId id="905" r:id="rId40"/>
    <p:sldId id="844" r:id="rId41"/>
    <p:sldId id="845" r:id="rId42"/>
    <p:sldId id="823" r:id="rId43"/>
    <p:sldId id="916" r:id="rId44"/>
    <p:sldId id="917" r:id="rId45"/>
    <p:sldId id="918" r:id="rId46"/>
    <p:sldId id="829" r:id="rId47"/>
    <p:sldId id="846" r:id="rId48"/>
    <p:sldId id="847" r:id="rId49"/>
    <p:sldId id="922" r:id="rId50"/>
    <p:sldId id="933" r:id="rId51"/>
    <p:sldId id="934" r:id="rId52"/>
    <p:sldId id="935" r:id="rId53"/>
    <p:sldId id="936" r:id="rId54"/>
    <p:sldId id="937" r:id="rId55"/>
    <p:sldId id="923" r:id="rId56"/>
    <p:sldId id="931" r:id="rId57"/>
    <p:sldId id="932" r:id="rId58"/>
    <p:sldId id="929" r:id="rId59"/>
    <p:sldId id="824" r:id="rId60"/>
    <p:sldId id="940" r:id="rId61"/>
    <p:sldId id="920" r:id="rId62"/>
    <p:sldId id="921" r:id="rId63"/>
    <p:sldId id="862" r:id="rId64"/>
    <p:sldId id="925" r:id="rId65"/>
    <p:sldId id="702" r:id="rId66"/>
    <p:sldId id="883" r:id="rId67"/>
    <p:sldId id="942" r:id="rId68"/>
    <p:sldId id="941" r:id="rId69"/>
    <p:sldId id="880" r:id="rId70"/>
    <p:sldId id="938" r:id="rId71"/>
    <p:sldId id="939" r:id="rId72"/>
    <p:sldId id="943" r:id="rId73"/>
    <p:sldId id="858" r:id="rId74"/>
    <p:sldId id="944" r:id="rId75"/>
    <p:sldId id="945" r:id="rId76"/>
    <p:sldId id="946" r:id="rId77"/>
    <p:sldId id="859" r:id="rId78"/>
    <p:sldId id="957" r:id="rId79"/>
    <p:sldId id="949" r:id="rId80"/>
    <p:sldId id="950" r:id="rId8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2521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（まず挨拶）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それでは私たちから、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チームでの、技術とアジャイルプラクティスとを融合した、日々の改善事例を紹介させていただきます。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先にお伝えしておきますと、これから紹介する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事例は、</a:t>
            </a:r>
            <a:r>
              <a:rPr kumimoji="1" lang="ja-JP" altLang="en-US"/>
              <a:t>皆さんのチーム・会社・組織でそのまま使うことは、まずできません。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みなさま</a:t>
            </a:r>
            <a:r>
              <a:rPr kumimoji="1" lang="ja-JP" altLang="en-US"/>
              <a:t>のチーム・会社・組織にあった形で調理・加工をして、初めて機能します。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この点を、最初にご承知おきください。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2019年12月24日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2019年12月24日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2019/12/24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com/2016/10/07/modern-agile-j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3CD3F71-AE00-284C-8262-0348B086170D}"/>
              </a:ext>
            </a:extLst>
          </p:cNvPr>
          <p:cNvSpPr txBox="1">
            <a:spLocks/>
          </p:cNvSpPr>
          <p:nvPr/>
        </p:nvSpPr>
        <p:spPr>
          <a:xfrm rot="20700000">
            <a:off x="1871999" y="2632299"/>
            <a:ext cx="5400000" cy="252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としては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失敗しました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orz</a:t>
            </a:r>
          </a:p>
        </p:txBody>
      </p:sp>
    </p:spTree>
    <p:extLst>
      <p:ext uri="{BB962C8B-B14F-4D97-AF65-F5344CB8AC3E}">
        <p14:creationId xmlns:p14="http://schemas.microsoft.com/office/powerpoint/2010/main" val="15959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4710</TotalTime>
  <Words>2570</Words>
  <Application>Microsoft Macintosh PowerPoint</Application>
  <PresentationFormat>画面に合わせる (4:3)</PresentationFormat>
  <Paragraphs>566</Paragraphs>
  <Slides>79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79</vt:i4>
      </vt:variant>
    </vt:vector>
  </HeadingPairs>
  <TitlesOfParts>
    <vt:vector size="8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そういう背景もあり…</vt:lpstr>
      <vt:lpstr>そういう背景もあり…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7695</cp:revision>
  <cp:lastPrinted>2019-12-11T06:41:24Z</cp:lastPrinted>
  <dcterms:created xsi:type="dcterms:W3CDTF">2016-11-21T06:16:44Z</dcterms:created>
  <dcterms:modified xsi:type="dcterms:W3CDTF">2019-12-24T04:36:45Z</dcterms:modified>
</cp:coreProperties>
</file>